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8" r:id="rId4"/>
    <p:sldId id="261" r:id="rId5"/>
    <p:sldId id="268" r:id="rId6"/>
    <p:sldId id="267" r:id="rId7"/>
    <p:sldId id="274" r:id="rId8"/>
    <p:sldId id="269" r:id="rId9"/>
    <p:sldId id="270" r:id="rId10"/>
    <p:sldId id="271" r:id="rId11"/>
    <p:sldId id="263" r:id="rId12"/>
    <p:sldId id="272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angels.ru/media/video/270/211203" TargetMode="External"/><Relationship Id="rId2" Type="http://schemas.openxmlformats.org/officeDocument/2006/relationships/hyperlink" Target="https://www.youtube.com/watch?v=nqGU1shKhgA&amp;list=PLp3cZ-Td2kzu9hDHuZ17jHVBGk6zahfw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8143932" cy="14287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Нижегородская региональная общественная организация родителей детей-инвалидов по зрению «Перспектива»</a:t>
            </a:r>
            <a:endParaRPr lang="ru-RU" sz="2400" b="1" dirty="0"/>
          </a:p>
        </p:txBody>
      </p:sp>
      <p:pic>
        <p:nvPicPr>
          <p:cNvPr id="4" name="Рисунок 3" descr="Эмблема для буклета  111111 (1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13573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000232" y="1571612"/>
            <a:ext cx="585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Конкурс «Открытый Нижний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C:\Users\Пользователь\Desktop\разное\Скриншот 12-12-2019 16235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2"/>
            <a:ext cx="2428891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643306" y="3286124"/>
            <a:ext cx="51435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</a:t>
            </a:r>
          </a:p>
          <a:p>
            <a:pPr algn="ctr"/>
            <a:endParaRPr lang="ru-RU" sz="32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endParaRPr lang="ru-RU" sz="40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357430"/>
            <a:ext cx="6046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C00000"/>
                </a:solidFill>
              </a:rPr>
              <a:t>«ПЛОТ – территория музыки»</a:t>
            </a:r>
          </a:p>
        </p:txBody>
      </p:sp>
      <p:pic>
        <p:nvPicPr>
          <p:cNvPr id="9" name="Рисунок 8" descr="C:\ФОТО 2021\ПЛОТ - территория музыкиэ\ФЕСТИВАЛЬ\изображение_viber_2021-11-30_17-53-31-0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214686"/>
            <a:ext cx="4500594" cy="32147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857224" y="5929330"/>
            <a:ext cx="2196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Ноябрь, 2021 г.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29600" cy="493776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https://www.youtube.com/watch?v=nqGU1shKhgA&amp;list=PLp3cZ-Td2kzu9hDHuZ17jHVBGk6zahfwU</a:t>
            </a:r>
            <a:r>
              <a:rPr lang="ru-RU" dirty="0" smtClean="0"/>
              <a:t> ссылка на видеозапись фестиваля «Две звезды» на </a:t>
            </a:r>
            <a:r>
              <a:rPr lang="ru-RU" dirty="0" err="1" smtClean="0"/>
              <a:t>ютуб-канале</a:t>
            </a:r>
            <a:r>
              <a:rPr lang="ru-RU" dirty="0" smtClean="0"/>
              <a:t> «Мир на ощупь»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сюжет о </a:t>
            </a:r>
            <a:r>
              <a:rPr lang="ru-RU" dirty="0" err="1" smtClean="0"/>
              <a:t>Досуговом</a:t>
            </a:r>
            <a:r>
              <a:rPr lang="ru-RU" dirty="0" smtClean="0"/>
              <a:t> центре и нашем проекте в программе «Новости» на ТК «Три ангела»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https://www.3angels.ru/media/video/270/211203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Бюджет проекта</a:t>
            </a:r>
            <a:endParaRPr lang="ru-RU" sz="3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1071569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Запрашиваемые средства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8200" y="1142984"/>
            <a:ext cx="4041775" cy="100013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Собственный вклад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20812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248080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На проведение </a:t>
            </a:r>
            <a:r>
              <a:rPr lang="ru-RU" sz="1800" dirty="0" err="1" smtClean="0">
                <a:solidFill>
                  <a:srgbClr val="C00000"/>
                </a:solidFill>
              </a:rPr>
              <a:t>меррприятий</a:t>
            </a:r>
            <a:r>
              <a:rPr lang="ru-RU" sz="1800" dirty="0" smtClean="0">
                <a:solidFill>
                  <a:srgbClr val="C00000"/>
                </a:solidFill>
              </a:rPr>
              <a:t>, покупку оборудования для музыкальной гостиной и зарплату специалистов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54600 </a:t>
            </a:r>
            <a:r>
              <a:rPr lang="ru-RU" sz="5400" dirty="0" smtClean="0"/>
              <a:t>(110000)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2214546" y="4500570"/>
            <a:ext cx="473899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Общая стоимость проекта</a:t>
            </a:r>
          </a:p>
          <a:p>
            <a:pPr algn="ctr"/>
            <a:r>
              <a:rPr lang="ru-RU" sz="5400" dirty="0" smtClean="0"/>
              <a:t>358080</a:t>
            </a:r>
            <a:endParaRPr lang="ru-RU" sz="5400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7643834" y="2500306"/>
            <a:ext cx="642942" cy="107157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6000760" y="5000636"/>
            <a:ext cx="642942" cy="107157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b="1" dirty="0" smtClean="0"/>
              <a:t>Проект с продолжением…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229600" cy="515685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Занятия по вокалу с Марией Якимовой продолжаются и все больше людей с нарушением зрения и одновременным нарушением зрения и слуха пробуют себя в этом жанре творчества </a:t>
            </a:r>
            <a:r>
              <a:rPr lang="ru-RU" b="1" dirty="0" smtClean="0">
                <a:solidFill>
                  <a:srgbClr val="C00000"/>
                </a:solidFill>
              </a:rPr>
              <a:t>за счет привлеченных средств</a:t>
            </a:r>
          </a:p>
          <a:p>
            <a:pPr algn="ctr">
              <a:buNone/>
            </a:pPr>
            <a:endParaRPr lang="ru-RU" b="1" dirty="0"/>
          </a:p>
        </p:txBody>
      </p:sp>
      <p:pic>
        <p:nvPicPr>
          <p:cNvPr id="9" name="Рисунок 8" descr="C:\ФОТО 2021\ПЛОТ - территория музыкиэ\оборудование\20211125_1150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00372"/>
            <a:ext cx="4500594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Наши контакты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600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Нижегородская региональная общественная организация родителей детей-инвалидов по зрению «Перспектива»</a:t>
            </a:r>
            <a:b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Досуговый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центр для слепоглухих людей «ПЛОТ»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Нижний Новгород	 Нижний Новгород 	</a:t>
            </a:r>
          </a:p>
          <a:p>
            <a:pPr marL="3600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Бульвар мира, 16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Мещерский бульвар, 7 к. 2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36000"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Тел. (831) 246 12 64.		 8(831) 437 84 88 			</a:t>
            </a:r>
          </a:p>
          <a:p>
            <a:pPr marL="3600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www.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perspectiva-nn.ru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nroordiz@mail.ru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ВК: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vk.com/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nroordiz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Целевая аудитория проекта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Нижегородцы с инвалидностью по зрению (незрячие и слабовидящие)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Нижегородцы с одновременным нарушением зрения и слуха (слепоглухие)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/>
              <a:t>Другие участники проекта</a:t>
            </a:r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Зрячие нижегородцы, участвующие в фестивале «Две звезды»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Нижегородские вокалисты, профессиональные музыканты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Цель проекта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799662"/>
          </a:xfrm>
        </p:spPr>
        <p:txBody>
          <a:bodyPr/>
          <a:lstStyle/>
          <a:p>
            <a:pPr algn="ctr">
              <a:buNone/>
            </a:pPr>
            <a:r>
              <a:rPr lang="ru-RU" sz="3200" b="1" dirty="0">
                <a:solidFill>
                  <a:srgbClr val="C00000"/>
                </a:solidFill>
              </a:rPr>
              <a:t>Создание в помещении досугового Центра «ПЛОТ» Музыкальной гостиной для расширения спектра предоставляемых НРООРДИЗ «Перспектива» социальных услуг и проведения музыкальных мероприятий с участием незрячих и слепоглухих людей старше 18 лет.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Результаты проекта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Задача 1. </a:t>
            </a:r>
            <a:r>
              <a:rPr lang="ru-RU" sz="2400" b="1" dirty="0" smtClean="0"/>
              <a:t>Оснастить музыкальную гостиную в помещении </a:t>
            </a:r>
            <a:r>
              <a:rPr lang="ru-RU" sz="2400" b="1" dirty="0" err="1" smtClean="0"/>
              <a:t>Досугового</a:t>
            </a:r>
            <a:r>
              <a:rPr lang="ru-RU" sz="2400" b="1" dirty="0" smtClean="0"/>
              <a:t> центра «ПЛОТ» специализированным оборудованием для проведения музыкальных мероприятий</a:t>
            </a:r>
            <a:endParaRPr lang="ru-RU" b="1" dirty="0" smtClean="0"/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Нижнем Новгороде </a:t>
            </a:r>
            <a:r>
              <a:rPr lang="ru-RU" b="1" dirty="0">
                <a:solidFill>
                  <a:srgbClr val="C00000"/>
                </a:solidFill>
              </a:rPr>
              <a:t>появилась музыкальная гостиная - адаптированное для незрячих и слепоглухих пространство для проведения разных музыкальных </a:t>
            </a:r>
            <a:r>
              <a:rPr lang="ru-RU" b="1" dirty="0" smtClean="0">
                <a:solidFill>
                  <a:srgbClr val="C00000"/>
                </a:solidFill>
              </a:rPr>
              <a:t>мероприятий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ФОТО 2021\СВЕТИ\IMG-20211214-WA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00042"/>
            <a:ext cx="1830851" cy="26787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C:\ФОТО 2021\СВЕТИ\IMG-20211214-WA0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1967643" cy="30515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Оборудование</a:t>
            </a:r>
            <a:endParaRPr lang="ru-RU" b="1" dirty="0"/>
          </a:p>
        </p:txBody>
      </p:sp>
      <p:pic>
        <p:nvPicPr>
          <p:cNvPr id="6" name="Рисунок 5" descr="C:\ФОТО 2021\СВЕТИ\IMG-20211214-WA00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071810"/>
            <a:ext cx="2000264" cy="3366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ФОТО 2021\СВЕТИ\IMG-20211214-WA00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143248"/>
            <a:ext cx="2103759" cy="34713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C:\ФОТО 2021\СВЕТИ\IMG-20211214-WA00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1142984"/>
            <a:ext cx="2252422" cy="35264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285720" y="785794"/>
            <a:ext cx="2494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Цифровое фортепиано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478632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 звукоусиливающие колонки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6000768"/>
            <a:ext cx="205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Микшерный</a:t>
            </a:r>
            <a:r>
              <a:rPr lang="ru-RU" b="1" dirty="0" smtClean="0">
                <a:solidFill>
                  <a:srgbClr val="C00000"/>
                </a:solidFill>
              </a:rPr>
              <a:t> пульт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2330" y="321468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Вокальные микрофоны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Результаты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Задача 2. </a:t>
            </a:r>
            <a:r>
              <a:rPr lang="ru-RU" sz="2400" b="1" dirty="0" smtClean="0"/>
              <a:t>Разработать и осуществить доступные для представителей ЦГ музыкальные мероприятия 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Опробована технология проведения инклюзивного музыкального фестиваля с участием зрячих Нижегородцев, в том числе из числа профессиональных музыкантов. Состояли 2 </a:t>
            </a:r>
            <a:r>
              <a:rPr lang="ru-RU" b="1" dirty="0" err="1" smtClean="0">
                <a:solidFill>
                  <a:srgbClr val="C00000"/>
                </a:solidFill>
              </a:rPr>
              <a:t>музыкальныхмероприятия</a:t>
            </a:r>
            <a:r>
              <a:rPr lang="ru-RU" b="1" dirty="0" smtClean="0">
                <a:solidFill>
                  <a:srgbClr val="C00000"/>
                </a:solidFill>
              </a:rPr>
              <a:t> – Осенний бал (33 участника) и фестиваль «Две звезды» (51 участник)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/>
          </a:p>
        </p:txBody>
      </p:sp>
      <p:pic>
        <p:nvPicPr>
          <p:cNvPr id="5" name="Рисунок 4" descr="C:\ФОТО 2021\ПЛОТ - территория музыкиэ\ФЕСТИВАЛЬ\20211130_1643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4225294" cy="3168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C:\ФОТО 2021\ПЛОТ - территория музыкиэ\IMG-20211114-WA00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000240"/>
            <a:ext cx="2492662" cy="3929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ФОТО 2021\ПЛОТ - территория музыкиэ\ФЕСТИВАЛЬ\изображение_viber_2021-11-30_18-04-51-1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2713843" cy="41658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2058" y="1643050"/>
            <a:ext cx="3382575" cy="451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8" name="Picture 2" descr="C:\ФОТО 2021\ПЛОТ - территория музыкиэ\20211114_1633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714752"/>
            <a:ext cx="3613147" cy="27098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C:\ФОТО 2021\ПЛОТ - территория музыкиэ\20211114_1319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71480"/>
            <a:ext cx="3406354" cy="25547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Результаты проекта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Задача 3. Привлечь внимание общественности к музыкальной деятельности инвалидов по зрению на базе созданной Музыкальной гостиной в ДЦ «ПЛОТ»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 мероприятиях проекта присутствовали представители СМИ, которые сделали публикации о незрячих людях и их творчестве. Вышел видеосюжет в новостной ленте телеканала «Три ангела». Видео фестиваля находится на </a:t>
            </a:r>
            <a:r>
              <a:rPr lang="ru-RU" b="1" dirty="0" err="1" smtClean="0">
                <a:solidFill>
                  <a:srgbClr val="C00000"/>
                </a:solidFill>
              </a:rPr>
              <a:t>ютуб-канале</a:t>
            </a:r>
            <a:r>
              <a:rPr lang="ru-RU" b="1" dirty="0" smtClean="0">
                <a:solidFill>
                  <a:srgbClr val="C00000"/>
                </a:solidFill>
              </a:rPr>
              <a:t> «Мир на ощупь» и доступно для просмотра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386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Начальная</vt:lpstr>
      <vt:lpstr>Нижегородская региональная общественная организация родителей детей-инвалидов по зрению «Перспектива»</vt:lpstr>
      <vt:lpstr>Целевая аудитория проекта</vt:lpstr>
      <vt:lpstr>Цель проекта</vt:lpstr>
      <vt:lpstr>Результаты проекта</vt:lpstr>
      <vt:lpstr>Оборудование</vt:lpstr>
      <vt:lpstr>Результаты проекта</vt:lpstr>
      <vt:lpstr>Слайд 7</vt:lpstr>
      <vt:lpstr>Слайд 8</vt:lpstr>
      <vt:lpstr>Результаты проекта</vt:lpstr>
      <vt:lpstr>Слайд 10</vt:lpstr>
      <vt:lpstr>Бюджет проекта</vt:lpstr>
      <vt:lpstr>Проект с продолжением…</vt:lpstr>
      <vt:lpstr>Наши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Нижегородская региональная общественная организация родителей детей-инвалидов по зрению «Перспектива»</dc:title>
  <dc:creator>Пользователь</dc:creator>
  <cp:lastModifiedBy>kosorotikova</cp:lastModifiedBy>
  <cp:revision>8</cp:revision>
  <dcterms:created xsi:type="dcterms:W3CDTF">2021-09-14T15:30:59Z</dcterms:created>
  <dcterms:modified xsi:type="dcterms:W3CDTF">2021-12-15T12:05:01Z</dcterms:modified>
</cp:coreProperties>
</file>